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43088-0094-4216-AB6A-9435B907C94C}" v="857" dt="2022-11-01T13:15:56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ABD43088-0094-4216-AB6A-9435B907C94C}"/>
    <pc:docChg chg="undo custSel addSld delSld modSld">
      <pc:chgData name="Casper" userId="7959b4d1-f988-493a-8424-32955b2c5801" providerId="ADAL" clId="{ABD43088-0094-4216-AB6A-9435B907C94C}" dt="2022-11-01T13:24:53.334" v="3645" actId="20577"/>
      <pc:docMkLst>
        <pc:docMk/>
      </pc:docMkLst>
      <pc:sldChg chg="addSp delSp modSp new add del mod">
        <pc:chgData name="Casper" userId="7959b4d1-f988-493a-8424-32955b2c5801" providerId="ADAL" clId="{ABD43088-0094-4216-AB6A-9435B907C94C}" dt="2022-11-01T13:24:53.334" v="3645" actId="20577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1-01T13:13:22.279" v="3070" actId="20577"/>
          <ac:spMkLst>
            <pc:docMk/>
            <pc:sldMk cId="4030705792" sldId="256"/>
            <ac:spMk id="2" creationId="{E3D658CE-FF82-0DBF-695E-11812C04A46E}"/>
          </ac:spMkLst>
        </pc:spChg>
        <pc:spChg chg="add del mod">
          <ac:chgData name="Casper" userId="7959b4d1-f988-493a-8424-32955b2c5801" providerId="ADAL" clId="{ABD43088-0094-4216-AB6A-9435B907C94C}" dt="2022-11-01T13:24:53.334" v="3645" actId="20577"/>
          <ac:spMkLst>
            <pc:docMk/>
            <pc:sldMk cId="4030705792" sldId="256"/>
            <ac:spMk id="3" creationId="{C0528310-2A8E-D10A-817F-A0438199D89F}"/>
          </ac:spMkLst>
        </pc:spChg>
        <pc:spChg chg="add del">
          <ac:chgData name="Casper" userId="7959b4d1-f988-493a-8424-32955b2c5801" providerId="ADAL" clId="{ABD43088-0094-4216-AB6A-9435B907C94C}" dt="2022-11-01T13:13:10.420" v="3060"/>
          <ac:spMkLst>
            <pc:docMk/>
            <pc:sldMk cId="4030705792" sldId="256"/>
            <ac:spMk id="4" creationId="{87A56CF9-7400-4789-819C-3DA1562C7D67}"/>
          </ac:spMkLst>
        </pc:spChg>
        <pc:spChg chg="add del mod">
          <ac:chgData name="Casper" userId="7959b4d1-f988-493a-8424-32955b2c5801" providerId="ADAL" clId="{ABD43088-0094-4216-AB6A-9435B907C94C}" dt="2022-11-01T13:13:14.963" v="3063"/>
          <ac:spMkLst>
            <pc:docMk/>
            <pc:sldMk cId="4030705792" sldId="256"/>
            <ac:spMk id="5" creationId="{5B038BDC-F197-5AC5-0A15-EBA999C85888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setBg setClrOvrMap">
        <pc:chgData name="Casper" userId="7959b4d1-f988-493a-8424-32955b2c5801" providerId="ADAL" clId="{ABD43088-0094-4216-AB6A-9435B907C94C}" dt="2022-11-01T13:16:07.945" v="3165" actId="20577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1-01T13:16:07.945" v="3165" actId="20577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1-01T13:14:09.509" v="3076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1-01T13:15:56.093" v="3153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1-01T13:21:33.094" v="3639" actId="12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1-01T13:16:13.159" v="3181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1-01T13:21:33.094" v="3639" actId="12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mod ord">
          <ac:chgData name="Casper" userId="7959b4d1-f988-493a-8424-32955b2c5801" providerId="ADAL" clId="{ABD43088-0094-4216-AB6A-9435B907C94C}" dt="2022-10-31T10:00:46.102" v="2807" actId="1076"/>
          <ac:picMkLst>
            <pc:docMk/>
            <pc:sldMk cId="396296102" sldId="258"/>
            <ac:picMk id="5" creationId="{68CD3B58-F6E4-561B-BA6B-3E3D5EB9A752}"/>
          </ac:picMkLst>
        </pc:picChg>
        <pc:picChg chg="add del mod">
          <ac:chgData name="Casper" userId="7959b4d1-f988-493a-8424-32955b2c5801" providerId="ADAL" clId="{ABD43088-0094-4216-AB6A-9435B907C94C}" dt="2022-10-31T10:01:30.076" v="2822" actId="1076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delAnim modAnim">
        <pc:chgData name="Casper" userId="7959b4d1-f988-493a-8424-32955b2c5801" providerId="ADAL" clId="{ABD43088-0094-4216-AB6A-9435B907C94C}" dt="2022-11-01T13:21:53.504" v="3641" actId="12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1-01T13:17:38.546" v="3239" actId="20577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1-01T13:21:53.504" v="3641" actId="12"/>
          <ac:spMkLst>
            <pc:docMk/>
            <pc:sldMk cId="3662277290" sldId="259"/>
            <ac:spMk id="3" creationId="{F50585F9-DFEA-6B9A-171B-8F407B8B3E70}"/>
          </ac:spMkLst>
        </pc:spChg>
        <pc:picChg chg="add del mod">
          <ac:chgData name="Casper" userId="7959b4d1-f988-493a-8424-32955b2c5801" providerId="ADAL" clId="{ABD43088-0094-4216-AB6A-9435B907C94C}" dt="2022-10-31T13:15:07.895" v="3037" actId="478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3:15:37.154" v="3046" actId="1076"/>
          <ac:picMkLst>
            <pc:docMk/>
            <pc:sldMk cId="3662277290" sldId="259"/>
            <ac:picMk id="6" creationId="{E1EF402B-E888-A6BA-39BE-209154DC3F17}"/>
          </ac:picMkLst>
        </pc:picChg>
        <pc:picChg chg="add mod ord">
          <ac:chgData name="Casper" userId="7959b4d1-f988-493a-8424-32955b2c5801" providerId="ADAL" clId="{ABD43088-0094-4216-AB6A-9435B907C94C}" dt="2022-10-31T13:16:46.677" v="3050" actId="16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1-01T13:19:41.517" v="3547" actId="20577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1-01T13:18:58.751" v="3441" actId="20577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1-01T13:19:41.517" v="3547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1-01T13:20:56.291" v="3635" actId="20577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1-01T13:20:56.291" v="3635" actId="20577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1-01T13:20:18.390" v="3626" actId="20577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1-01T13:13:54.752" v="3074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1-01T13:13:54.752" v="3074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1-01T13:13:43.114" v="3073" actId="6549"/>
          <ac:spMkLst>
            <pc:docMk/>
            <pc:sldMk cId="157476283" sldId="262"/>
            <ac:spMk id="3" creationId="{D0BF5937-5C6A-A5F6-C929-EB59440C746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Preperation</a:t>
          </a:r>
          <a:r>
            <a:rPr lang="nl-NL" dirty="0"/>
            <a:t> </a:t>
          </a:r>
          <a:r>
            <a:rPr lang="nl-NL" dirty="0" err="1"/>
            <a:t>for</a:t>
          </a:r>
          <a:r>
            <a:rPr lang="nl-NL" dirty="0"/>
            <a:t> </a:t>
          </a:r>
          <a:r>
            <a:rPr lang="nl-NL" dirty="0" err="1"/>
            <a:t>measurement</a:t>
          </a:r>
          <a:endParaRPr lang="nl-NL" dirty="0"/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Heating</a:t>
          </a:r>
          <a:r>
            <a:rPr lang="nl-NL" dirty="0"/>
            <a:t>/</a:t>
          </a:r>
          <a:r>
            <a:rPr lang="nl-NL" dirty="0" err="1"/>
            <a:t>cooling</a:t>
          </a:r>
          <a:r>
            <a:rPr lang="nl-NL" dirty="0"/>
            <a:t> liquid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Reaction</a:t>
          </a:r>
          <a:endParaRPr lang="nl-NL" dirty="0"/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Combining reaction liquid with the liquid to be examined</a:t>
          </a:r>
          <a:endParaRPr lang="nl-NL" dirty="0"/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 err="1"/>
            <a:t>Observation</a:t>
          </a:r>
          <a:endParaRPr lang="nl-NL" dirty="0"/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Observing reaction for a certain time</a:t>
          </a:r>
          <a:endParaRPr lang="nl-NL" dirty="0"/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Record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Observed images are stored on storage medium (local or online)</a:t>
          </a:r>
          <a:endParaRPr lang="nl-NL" dirty="0"/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306" custLinFactNeighborY="679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Observing reaction for a certain time</a:t>
          </a:r>
          <a:endParaRPr lang="nl-NL" sz="1400" kern="1200" dirty="0"/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649228" y="3078948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Observed images are stored on storage medium (local or online)</a:t>
          </a:r>
          <a:endParaRPr lang="nl-NL" sz="1400" kern="1200" dirty="0"/>
        </a:p>
      </dsp:txBody>
      <dsp:txXfrm>
        <a:off x="681056" y="3473006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Combining reaction liquid with the liquid to be examined</a:t>
          </a:r>
          <a:endParaRPr lang="nl-NL" sz="1400" kern="1200" dirty="0"/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400" kern="1200" dirty="0" err="1"/>
            <a:t>Heating</a:t>
          </a:r>
          <a:r>
            <a:rPr lang="nl-NL" sz="1400" kern="1200" dirty="0"/>
            <a:t>/</a:t>
          </a:r>
          <a:r>
            <a:rPr lang="nl-NL" sz="1400" kern="1200" dirty="0" err="1"/>
            <a:t>cooling</a:t>
          </a:r>
          <a:r>
            <a:rPr lang="nl-NL" sz="1400" kern="1200" dirty="0"/>
            <a:t> liquid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Preperation</a:t>
          </a:r>
          <a:r>
            <a:rPr lang="nl-NL" sz="1600" kern="1200" dirty="0"/>
            <a:t> </a:t>
          </a:r>
          <a:r>
            <a:rPr lang="nl-NL" sz="1600" kern="1200" dirty="0" err="1"/>
            <a:t>for</a:t>
          </a:r>
          <a:r>
            <a:rPr lang="nl-NL" sz="1600" kern="1200" dirty="0"/>
            <a:t> </a:t>
          </a:r>
          <a:r>
            <a:rPr lang="nl-NL" sz="1600" kern="1200" dirty="0" err="1"/>
            <a:t>measurement</a:t>
          </a:r>
          <a:endParaRPr lang="nl-NL" sz="1600" kern="1200" dirty="0"/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Reaction</a:t>
          </a:r>
          <a:endParaRPr lang="nl-NL" sz="1600" kern="1200" dirty="0"/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 err="1"/>
            <a:t>Observation</a:t>
          </a:r>
          <a:endParaRPr lang="nl-NL" sz="1600" kern="1200" dirty="0"/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dirty="0"/>
            <a:t>Record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The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researching and monitoring at micro level</a:t>
            </a:r>
            <a:endParaRPr lang="nl-NL" dirty="0"/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Presentation </a:t>
            </a:r>
            <a:r>
              <a:rPr lang="nl-NL" dirty="0" err="1"/>
              <a:t>layout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Background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My contribution to </a:t>
            </a:r>
            <a:r>
              <a:rPr lang="en-US" dirty="0" err="1"/>
              <a:t>Rastaban</a:t>
            </a:r>
            <a:endParaRPr lang="en-US" dirty="0"/>
          </a:p>
          <a:p>
            <a:r>
              <a:rPr lang="en-US" dirty="0"/>
              <a:t>Plans for the future</a:t>
            </a:r>
          </a:p>
          <a:p>
            <a:r>
              <a:rPr lang="en-US" dirty="0"/>
              <a:t>Summary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Introduction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r>
              <a:rPr lang="en-US" dirty="0"/>
              <a:t>Process</a:t>
            </a:r>
          </a:p>
          <a:p>
            <a:r>
              <a:rPr lang="en-US" dirty="0"/>
              <a:t>Plans for the future</a:t>
            </a:r>
          </a:p>
          <a:p>
            <a:r>
              <a:rPr lang="en-US" dirty="0"/>
              <a:t>Closing</a:t>
            </a:r>
            <a:endParaRPr lang="nl-NL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88808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Company</a:t>
            </a:r>
          </a:p>
          <a:p>
            <a:pPr lvl="1"/>
            <a:r>
              <a:rPr lang="en-US" dirty="0"/>
              <a:t>HCL</a:t>
            </a:r>
          </a:p>
          <a:p>
            <a:pPr lvl="1"/>
            <a:r>
              <a:rPr lang="en-US" dirty="0"/>
              <a:t>Members</a:t>
            </a:r>
          </a:p>
          <a:p>
            <a:pPr lvl="1"/>
            <a:r>
              <a:rPr lang="en-US" dirty="0"/>
              <a:t>Subjects</a:t>
            </a:r>
          </a:p>
          <a:p>
            <a:pPr lvl="1"/>
            <a:r>
              <a:rPr lang="en-US" dirty="0"/>
              <a:t>Activities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Previous </a:t>
            </a:r>
            <a:r>
              <a:rPr lang="en-US" dirty="0" err="1"/>
              <a:t>Rastaban</a:t>
            </a:r>
            <a:r>
              <a:rPr lang="en-US" dirty="0"/>
              <a:t> groups</a:t>
            </a:r>
          </a:p>
          <a:p>
            <a:pPr lvl="1"/>
            <a:r>
              <a:rPr lang="en-US" dirty="0"/>
              <a:t>S4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Camera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Focus: Spectrometer</a:t>
            </a:r>
            <a:endParaRPr lang="nl-NL" dirty="0"/>
          </a:p>
          <a:p>
            <a:endParaRPr lang="nl-NL" dirty="0"/>
          </a:p>
        </p:txBody>
      </p:sp>
      <p:pic>
        <p:nvPicPr>
          <p:cNvPr id="5" name="Afbeelding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68CD3B58-F6E4-561B-BA6B-3E3D5EB9A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4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My </a:t>
            </a:r>
            <a:r>
              <a:rPr lang="nl-NL" dirty="0" err="1"/>
              <a:t>contribution</a:t>
            </a:r>
            <a:r>
              <a:rPr lang="nl-NL" dirty="0"/>
              <a:t>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 err="1"/>
              <a:t>Fully</a:t>
            </a:r>
            <a:r>
              <a:rPr lang="nl-NL" dirty="0"/>
              <a:t> </a:t>
            </a:r>
            <a:r>
              <a:rPr lang="nl-NL" dirty="0" err="1"/>
              <a:t>functional</a:t>
            </a:r>
            <a:r>
              <a:rPr lang="nl-NL" dirty="0"/>
              <a:t> prototype</a:t>
            </a:r>
          </a:p>
          <a:p>
            <a:pPr lvl="1"/>
            <a:r>
              <a:rPr lang="nl-NL" dirty="0" err="1"/>
              <a:t>Size</a:t>
            </a:r>
            <a:r>
              <a:rPr lang="nl-NL" dirty="0"/>
              <a:t> </a:t>
            </a:r>
            <a:r>
              <a:rPr lang="nl-NL" dirty="0" err="1"/>
              <a:t>reduction</a:t>
            </a:r>
            <a:endParaRPr lang="nl-NL" dirty="0"/>
          </a:p>
          <a:p>
            <a:pPr lvl="1"/>
            <a:r>
              <a:rPr lang="nl-NL" dirty="0" err="1"/>
              <a:t>Increase</a:t>
            </a:r>
            <a:r>
              <a:rPr lang="nl-NL" dirty="0"/>
              <a:t> </a:t>
            </a:r>
            <a:r>
              <a:rPr lang="nl-NL" dirty="0" err="1"/>
              <a:t>robustness</a:t>
            </a:r>
            <a:endParaRPr lang="nl-NL" dirty="0"/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Goal</a:t>
            </a:r>
          </a:p>
          <a:p>
            <a:pPr lvl="1"/>
            <a:r>
              <a:rPr lang="nl-NL" dirty="0"/>
              <a:t>KICAD6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Goal</a:t>
            </a:r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/>
              <a:t>GUI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l-NL" dirty="0" err="1"/>
              <a:t>Qt</a:t>
            </a:r>
            <a:r>
              <a:rPr lang="nl-NL" dirty="0"/>
              <a:t> </a:t>
            </a:r>
            <a:r>
              <a:rPr lang="nl-NL" dirty="0" err="1"/>
              <a:t>Functions</a:t>
            </a:r>
            <a:endParaRPr lang="nl-NL" dirty="0"/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EF402B-E888-A6BA-39BE-209154DC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1568525"/>
            <a:ext cx="5048735" cy="460843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15" y="1440487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 err="1"/>
              <a:t>Future</a:t>
            </a:r>
            <a:r>
              <a:rPr lang="nl-NL" sz="4000" dirty="0"/>
              <a:t> </a:t>
            </a:r>
            <a:r>
              <a:rPr lang="nl-NL" sz="4000" dirty="0" err="1"/>
              <a:t>Plans</a:t>
            </a:r>
            <a:endParaRPr lang="nl-NL" sz="40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general</a:t>
            </a:r>
            <a:endParaRPr lang="nl-NL" dirty="0"/>
          </a:p>
          <a:p>
            <a:pPr lvl="1"/>
            <a:r>
              <a:rPr lang="nl-NL" dirty="0"/>
              <a:t>Portable</a:t>
            </a:r>
          </a:p>
          <a:p>
            <a:pPr lvl="1"/>
            <a:r>
              <a:rPr lang="nl-NL" dirty="0" err="1"/>
              <a:t>Increased</a:t>
            </a:r>
            <a:r>
              <a:rPr lang="nl-NL" dirty="0"/>
              <a:t> </a:t>
            </a:r>
            <a:r>
              <a:rPr lang="nl-NL" dirty="0" err="1"/>
              <a:t>effiency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robust</a:t>
            </a:r>
            <a:endParaRPr lang="nl-NL" dirty="0"/>
          </a:p>
          <a:p>
            <a:endParaRPr lang="nl-NL" dirty="0"/>
          </a:p>
          <a:p>
            <a:r>
              <a:rPr lang="nl-NL" dirty="0"/>
              <a:t>Water </a:t>
            </a:r>
            <a:r>
              <a:rPr lang="nl-NL" dirty="0" err="1"/>
              <a:t>Quality</a:t>
            </a:r>
            <a:r>
              <a:rPr lang="nl-NL" dirty="0"/>
              <a:t> Monitor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 dirty="0">
                <a:solidFill>
                  <a:srgbClr val="FFFFFF"/>
                </a:solidFill>
              </a:rPr>
              <a:t>Summary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 dirty="0">
                <a:solidFill>
                  <a:srgbClr val="FFFFFF"/>
                </a:solidFill>
              </a:rPr>
              <a:t>HCL</a:t>
            </a:r>
          </a:p>
          <a:p>
            <a:r>
              <a:rPr lang="nl-NL" sz="2000" dirty="0">
                <a:solidFill>
                  <a:srgbClr val="FFFFFF"/>
                </a:solidFill>
              </a:rPr>
              <a:t>Goal Rastaban</a:t>
            </a:r>
          </a:p>
          <a:p>
            <a:r>
              <a:rPr lang="nl-NL" sz="2000" dirty="0">
                <a:solidFill>
                  <a:srgbClr val="FFFFFF"/>
                </a:solidFill>
              </a:rPr>
              <a:t>My </a:t>
            </a:r>
            <a:r>
              <a:rPr lang="nl-NL" sz="2000" dirty="0" err="1">
                <a:solidFill>
                  <a:srgbClr val="FFFFFF"/>
                </a:solidFill>
              </a:rPr>
              <a:t>Contribution</a:t>
            </a:r>
            <a:endParaRPr lang="nl-NL" sz="2000" dirty="0">
              <a:solidFill>
                <a:srgbClr val="FFFFFF"/>
              </a:solidFill>
            </a:endParaRPr>
          </a:p>
          <a:p>
            <a:r>
              <a:rPr lang="nl-NL" sz="2000" dirty="0" err="1">
                <a:solidFill>
                  <a:srgbClr val="FFFFFF"/>
                </a:solidFill>
              </a:rPr>
              <a:t>Future</a:t>
            </a:r>
            <a:r>
              <a:rPr lang="nl-NL" sz="2000" dirty="0">
                <a:solidFill>
                  <a:srgbClr val="FFFFFF"/>
                </a:solidFill>
              </a:rPr>
              <a:t> goals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</Words>
  <Application>Microsoft Office PowerPoint</Application>
  <PresentationFormat>Breedbeeld</PresentationFormat>
  <Paragraphs>62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Kantoorthema</vt:lpstr>
      <vt:lpstr>The Rastaban project</vt:lpstr>
      <vt:lpstr>Presentation layout</vt:lpstr>
      <vt:lpstr>Introduction Rastaban</vt:lpstr>
      <vt:lpstr>Background Rastaban</vt:lpstr>
      <vt:lpstr>My contribution Rastaban</vt:lpstr>
      <vt:lpstr>Future Plans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2022-11-01T13:24:54Z</dcterms:modified>
</cp:coreProperties>
</file>

<file path=docProps/thumbnail.jpeg>
</file>